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72" r:id="rId2"/>
    <p:sldId id="273" r:id="rId3"/>
    <p:sldId id="274" r:id="rId4"/>
    <p:sldId id="275" r:id="rId5"/>
    <p:sldId id="276" r:id="rId6"/>
    <p:sldId id="277" r:id="rId7"/>
    <p:sldId id="278" r:id="rId8"/>
    <p:sldId id="279" r:id="rId9"/>
    <p:sldId id="280" r:id="rId10"/>
    <p:sldId id="281" r:id="rId11"/>
    <p:sldId id="282" r:id="rId12"/>
    <p:sldId id="283" r:id="rId13"/>
    <p:sldId id="284" r:id="rId14"/>
    <p:sldId id="285" r:id="rId15"/>
    <p:sldId id="286" r:id="rId16"/>
    <p:sldId id="287" r:id="rId17"/>
    <p:sldId id="288" r:id="rId18"/>
    <p:sldId id="289" r:id="rId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76" d="100"/>
          <a:sy n="76" d="100"/>
        </p:scale>
        <p:origin x="-1206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0F8AA6-F189-BE48-B749-541F70EE785F}" type="datetime1">
              <a:rPr lang="en-US" smtClean="0"/>
              <a:t>10/29/2014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033F24-EC7F-D14C-AA24-5C8908674C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4194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2FEBEF-F903-E443-AE17-1C77BAC5F287}" type="datetime1">
              <a:rPr lang="en-US" smtClean="0"/>
              <a:t>10/29/2014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BBADEC-F29D-9044-8D4C-DD4553533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520877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19E68C-948F-4347-A28C-042386F9A055}" type="datetime1">
              <a:rPr lang="en-US" smtClean="0"/>
              <a:t>10/29/2014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B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159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D38342-BF5F-DB4A-BF47-726049614FD6}" type="datetime1">
              <a:rPr lang="en-US" smtClean="0"/>
              <a:t>10/29/2014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B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20966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1B83AD-905F-EF41-9324-7C1D7ECB81D2}" type="datetime1">
              <a:rPr lang="en-US" smtClean="0"/>
              <a:t>10/29/2014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B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99215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A5212-49CA-104F-8544-7C238F49FFAE}" type="datetime1">
              <a:rPr lang="en-US" smtClean="0"/>
              <a:t>10/29/2014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B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6274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ADBF8-9B6A-1547-926A-05C7D88D1CD9}" type="datetime1">
              <a:rPr lang="en-US" smtClean="0"/>
              <a:t>10/29/2014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B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6776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23DC3-58C0-BA4C-9FE5-69A38B20B22A}" type="datetime1">
              <a:rPr lang="en-US" smtClean="0"/>
              <a:t>10/29/2014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B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0568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7213E8-60D1-3948-AECA-88857D0B9DB7}" type="datetime1">
              <a:rPr lang="en-US" smtClean="0"/>
              <a:t>10/29/2014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B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6050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888B9C-1903-2646-B69D-39ECBC4A8A5F}" type="datetime1">
              <a:rPr lang="en-US" smtClean="0"/>
              <a:t>10/29/2014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B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690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BC960-6DF1-5C41-BCC9-DAEF070C7413}" type="datetime1">
              <a:rPr lang="en-US" smtClean="0"/>
              <a:t>10/29/2014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B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8256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421867-B1DD-7F4B-B175-559F123C7625}" type="datetime1">
              <a:rPr lang="en-US" smtClean="0"/>
              <a:t>10/29/2014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B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5227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920A25-3AE0-EA45-AFA1-91E93D2B2215}" type="datetime1">
              <a:rPr lang="en-US" smtClean="0"/>
              <a:t>10/29/2014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B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2566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0C3131-1265-1E4E-A4AB-5048F6C008CD}" type="datetime1">
              <a:rPr lang="en-US" smtClean="0"/>
              <a:t>10/29/2014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K Set B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069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2884217" y="32874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2833707" y="144917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B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5105400" y="144917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105400" y="32874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1129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4075499" y="730573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6019800" y="730573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B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1891215" y="730573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10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075499" y="24411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6577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5105400" y="321585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6477000" y="1644973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B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2492739" y="1644973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11</a:t>
            </a:fld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1418768" y="321585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8738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3952479" y="2572603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6096000" y="2559373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B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2035539" y="1644973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12</a:t>
            </a:fld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2035539" y="367305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54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046227" y="144917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3124200" y="144917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B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5105400" y="144917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13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7077062" y="144917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0529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330280" y="144917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330280" y="313703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B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3507393" y="313703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14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562600" y="313703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864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330280" y="144917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3507393" y="144917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B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5562600" y="144917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15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562600" y="313703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7108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330280" y="144917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3340303" y="2840963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B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5261838" y="144917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16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330280" y="402274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2391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046227" y="144917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3290907" y="144917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B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3290907" y="327072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17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406162" y="327072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082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2884217" y="32874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2833707" y="144917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B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5105400" y="144917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18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105400" y="32874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475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046227" y="144917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3124200" y="144917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B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5105400" y="144917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7077062" y="144917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40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046227" y="144917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3290907" y="144917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B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3290907" y="327072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3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406162" y="327072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516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046227" y="144917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3124200" y="144917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B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5105400" y="144917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4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7260861" y="144917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2126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330280" y="144917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2472549" y="313703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B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5562600" y="144917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5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786952" y="313703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6835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330280" y="144917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330280" y="313703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B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3507393" y="313703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6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562600" y="313703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5462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3941827" y="730573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3941827" y="504215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B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3941827" y="222263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7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941827" y="359423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2451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3941827" y="730573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5562600" y="730573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B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2087128" y="730573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8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941827" y="24411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8185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4856227" y="730573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4856227" y="24411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B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2805615" y="730573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9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2805615" y="24411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335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90</Words>
  <Application>Microsoft Office PowerPoint</Application>
  <PresentationFormat>On-screen Show (4:3)</PresentationFormat>
  <Paragraphs>54</Paragraphs>
  <Slides>18</Slides>
  <Notes>18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Mary Elizabeth Mendenhall</dc:creator>
  <cp:lastModifiedBy>Choi, Sue</cp:lastModifiedBy>
  <cp:revision>5</cp:revision>
  <cp:lastPrinted>2011-07-24T03:45:41Z</cp:lastPrinted>
  <dcterms:created xsi:type="dcterms:W3CDTF">2011-07-24T03:35:18Z</dcterms:created>
  <dcterms:modified xsi:type="dcterms:W3CDTF">2014-10-29T18:46:23Z</dcterms:modified>
</cp:coreProperties>
</file>